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5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02-06-2025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11873</TotalTime>
  <Words>5172</Words>
  <Application>Microsoft Office PowerPoint</Application>
  <PresentationFormat>Widescreen</PresentationFormat>
  <Paragraphs>997</Paragraphs>
  <Slides>119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LEP .vs. FCC-ee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2189</cp:revision>
  <dcterms:created xsi:type="dcterms:W3CDTF">2024-11-21T11:19:07Z</dcterms:created>
  <dcterms:modified xsi:type="dcterms:W3CDTF">2025-06-02T14:34:56Z</dcterms:modified>
</cp:coreProperties>
</file>